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774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68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935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26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88393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0874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92776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667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477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8239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371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36ECF8-5FD6-4186-B123-03612A1395A6}" type="datetimeFigureOut">
              <a:rPr lang="he-IL" smtClean="0"/>
              <a:t>כ"ו/ניסן/תש"ף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6DBCC4-14AC-4F03-929E-C05B5ADD225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2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vCsY0lG4p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4BD69E5C-2568-4D22-BFA3-E21727DD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637" y="1198990"/>
            <a:ext cx="4116187" cy="34191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94906F03-F8CC-4BCA-89A5-B7F4177DF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2765263"/>
            <a:ext cx="10318418" cy="4394988"/>
          </a:xfrm>
        </p:spPr>
        <p:txBody>
          <a:bodyPr/>
          <a:lstStyle/>
          <a:p>
            <a:r>
              <a:rPr lang="he-IL" sz="3000" b="1" dirty="0">
                <a:solidFill>
                  <a:srgbClr val="FF0000"/>
                </a:solidFill>
              </a:rPr>
              <a:t>לשחק על המים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0FA0AF-FEEB-4F04-8318-AE84676657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קבוצת הכדורגל של "פאן-</a:t>
            </a:r>
            <a:r>
              <a:rPr lang="he-IL" dirty="0" err="1"/>
              <a:t>פיי</a:t>
            </a:r>
            <a:r>
              <a:rPr lang="he-IL" dirty="0"/>
              <a:t>", תאילנד</a:t>
            </a:r>
          </a:p>
        </p:txBody>
      </p:sp>
    </p:spTree>
    <p:extLst>
      <p:ext uri="{BB962C8B-B14F-4D97-AF65-F5344CB8AC3E}">
        <p14:creationId xmlns:p14="http://schemas.microsoft.com/office/powerpoint/2010/main" val="422109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7796B85-F60A-4FD2-B740-A96DFDF381EA}"/>
              </a:ext>
            </a:extLst>
          </p:cNvPr>
          <p:cNvSpPr txBox="1"/>
          <p:nvPr/>
        </p:nvSpPr>
        <p:spPr>
          <a:xfrm>
            <a:off x="1988599" y="1535837"/>
            <a:ext cx="9445840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000" dirty="0">
                <a:hlinkClick r:id="rId2"/>
              </a:rPr>
              <a:t>צפו בסרטון הבא:</a:t>
            </a:r>
          </a:p>
          <a:p>
            <a:endParaRPr lang="en-US" sz="3000" dirty="0">
              <a:hlinkClick r:id="rId2"/>
            </a:endParaRPr>
          </a:p>
          <a:p>
            <a:pPr algn="ctr"/>
            <a:r>
              <a:rPr lang="en-US" sz="3000" dirty="0">
                <a:hlinkClick r:id="rId2"/>
              </a:rPr>
              <a:t>https://www.youtube.com/watch?v=uvCsY0lG4pM</a:t>
            </a:r>
            <a:endParaRPr lang="en-US" sz="3000" dirty="0"/>
          </a:p>
          <a:p>
            <a:br>
              <a:rPr lang="en-US" sz="3000" dirty="0"/>
            </a:b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54534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C129D7-DB6D-4B3C-92E6-CC38CB09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748256"/>
          </a:xfrm>
        </p:spPr>
        <p:txBody>
          <a:bodyPr>
            <a:noAutofit/>
          </a:bodyPr>
          <a:lstStyle/>
          <a:p>
            <a:pPr algn="r"/>
            <a:r>
              <a:rPr lang="he-IL" sz="2800" u="sng" dirty="0"/>
              <a:t>לפניכם שאלות על הסרטון:</a:t>
            </a:r>
            <a:br>
              <a:rPr lang="he-IL" sz="2800" dirty="0"/>
            </a:br>
            <a:r>
              <a:rPr lang="he-IL" sz="2800" dirty="0"/>
              <a:t>1. הנכם מתבקשים לכתוב בצידו הימני של הדף את הבעיות שמוצגות בסרטון ובצידו השמאלי את הפתרונות שהוצעו לכל בעיה.</a:t>
            </a:r>
            <a:br>
              <a:rPr lang="he-IL" sz="2800" dirty="0"/>
            </a:br>
            <a:br>
              <a:rPr lang="he-IL" sz="2800" dirty="0"/>
            </a:br>
            <a:endParaRPr lang="he-IL" sz="28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B363D6F-5CFA-49D7-B352-C6216BEB11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u="sng" dirty="0"/>
              <a:t>פתרונות: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6665F71-B70B-4706-97A1-68124802EE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u="sng" dirty="0"/>
              <a:t>בעיות: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657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F7D2A2-1779-4DA4-8579-76F04957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he-IL" sz="2800" dirty="0"/>
              <a:t>2. הילדים העלו רעיון להקמת קבוצת כדורגל ותושבי הכפר הגיבו על כך. מהי תגובתם?  ומה הייתם עונים לתושבי הכפר על תגובתם?</a:t>
            </a:r>
            <a:br>
              <a:rPr lang="he-IL" sz="2800" dirty="0"/>
            </a:br>
            <a:endParaRPr lang="he-IL" sz="28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389F71-4E91-4825-A5C0-0A3F1F333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038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5D05B6-30F3-4A77-AE7B-8FDB99D0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2800" dirty="0"/>
              <a:t>3. מהו הדבר שהכי אהבתם בסרטון?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279F05C-3DA0-48B5-9A83-6A0507596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1295609"/>
      </p:ext>
    </p:extLst>
  </p:cSld>
  <p:clrMapOvr>
    <a:masterClrMapping/>
  </p:clrMapOvr>
</p:sld>
</file>

<file path=ppt/theme/theme1.xml><?xml version="1.0" encoding="utf-8"?>
<a:theme xmlns:a="http://schemas.openxmlformats.org/drawingml/2006/main" name="תג">
  <a:themeElements>
    <a:clrScheme name="תג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תג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תג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TM10001106[[fn=תג]]</Template>
  <TotalTime>11</TotalTime>
  <Words>95</Words>
  <Application>Microsoft Office PowerPoint</Application>
  <PresentationFormat>מסך רחב</PresentationFormat>
  <Paragraphs>11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תג</vt:lpstr>
      <vt:lpstr>לשחק על המים</vt:lpstr>
      <vt:lpstr>מצגת של PowerPoint‏</vt:lpstr>
      <vt:lpstr>לפניכם שאלות על הסרטון: 1. הנכם מתבקשים לכתוב בצידו הימני של הדף את הבעיות שמוצגות בסרטון ובצידו השמאלי את הפתרונות שהוצעו לכל בעיה.  </vt:lpstr>
      <vt:lpstr>2. הילדים העלו רעיון להקמת קבוצת כדורגל ותושבי הכפר הגיבו על כך. מהי תגובתם?  ומה הייתם עונים לתושבי הכפר על תגובתם? </vt:lpstr>
      <vt:lpstr>3. מהו הדבר שהכי אהבתם בסרטון?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לשחק על המים</dc:title>
  <dc:creator>Inbar Cohen</dc:creator>
  <cp:lastModifiedBy>Daphna</cp:lastModifiedBy>
  <cp:revision>4</cp:revision>
  <dcterms:created xsi:type="dcterms:W3CDTF">2020-04-20T08:20:47Z</dcterms:created>
  <dcterms:modified xsi:type="dcterms:W3CDTF">2020-04-20T17:26:05Z</dcterms:modified>
</cp:coreProperties>
</file>